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5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0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93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4453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77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24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72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2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4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08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1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05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8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6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4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CA0A8A2-8D73-48B1-AE55-1155176BF246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0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6D36-28E4-4A03-AF30-39A3C9C28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2106769"/>
          </a:xfrm>
        </p:spPr>
        <p:txBody>
          <a:bodyPr/>
          <a:lstStyle/>
          <a:p>
            <a:r>
              <a:rPr lang="en-US" sz="6000" dirty="0"/>
              <a:t>Evolution of Be star disks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5D17E-11F3-42D8-AAF5-D1C5573128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Presentation: Erick Powell</a:t>
            </a:r>
          </a:p>
          <a:p>
            <a:r>
              <a:rPr lang="en-US" sz="2400" dirty="0"/>
              <a:t>		guidance: dr. </a:t>
            </a:r>
            <a:r>
              <a:rPr lang="en-US" sz="2400" dirty="0" err="1"/>
              <a:t>Wisneiwski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2592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D324-0B90-4330-A1F4-3B0C3CFC0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   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CEA38-4860-42DF-8F17-778A40C08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557" y="1332418"/>
            <a:ext cx="5837815" cy="4835235"/>
          </a:xfrm>
        </p:spPr>
        <p:txBody>
          <a:bodyPr>
            <a:normAutofit/>
          </a:bodyPr>
          <a:lstStyle/>
          <a:p>
            <a:r>
              <a:rPr lang="en-US" sz="2400" dirty="0"/>
              <a:t>Be able to characterize the change in disk size over time for multiple stars</a:t>
            </a:r>
          </a:p>
          <a:p>
            <a:pPr lvl="1"/>
            <a:r>
              <a:rPr lang="en-US" sz="2400" dirty="0"/>
              <a:t>Time series analysis of light from clusters that have B-type stars</a:t>
            </a:r>
          </a:p>
          <a:p>
            <a:r>
              <a:rPr lang="en-US" sz="2400" dirty="0"/>
              <a:t>Create a catalog of the measurements needed to analyze any given star</a:t>
            </a:r>
          </a:p>
          <a:p>
            <a:pPr lvl="1"/>
            <a:r>
              <a:rPr lang="en-US" sz="2400" dirty="0"/>
              <a:t>Astrometric measurements - H</a:t>
            </a:r>
            <a:r>
              <a:rPr lang="en-US" sz="2400" dirty="0">
                <a:sym typeface="Symbol" panose="05050102010706020507" pitchFamily="18" charset="2"/>
              </a:rPr>
              <a:t></a:t>
            </a:r>
            <a:r>
              <a:rPr lang="en-US" sz="2400" dirty="0"/>
              <a:t> (inner region)</a:t>
            </a:r>
            <a:endParaRPr lang="en-US" sz="2200" dirty="0"/>
          </a:p>
          <a:p>
            <a:pPr lvl="1"/>
            <a:r>
              <a:rPr lang="en-US" sz="2400" dirty="0"/>
              <a:t>Polarization (outer region)</a:t>
            </a:r>
          </a:p>
          <a:p>
            <a:pPr marL="914400" lvl="2" indent="0">
              <a:buNone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D0AE1-46EC-4ABD-8E3C-56541D9217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"/>
          <a:stretch/>
        </p:blipFill>
        <p:spPr>
          <a:xfrm>
            <a:off x="6525880" y="1062831"/>
            <a:ext cx="3372321" cy="550142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96250D3-4C98-4091-9694-929344C24A0F}"/>
              </a:ext>
            </a:extLst>
          </p:cNvPr>
          <p:cNvSpPr/>
          <p:nvPr/>
        </p:nvSpPr>
        <p:spPr>
          <a:xfrm rot="12986636">
            <a:off x="9671108" y="2702260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091166F-86E1-4ABA-B9B8-008221042A69}"/>
              </a:ext>
            </a:extLst>
          </p:cNvPr>
          <p:cNvSpPr/>
          <p:nvPr/>
        </p:nvSpPr>
        <p:spPr>
          <a:xfrm rot="9084429">
            <a:off x="9668132" y="3857398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7A9382-6D13-4735-906F-225F919C2179}"/>
              </a:ext>
            </a:extLst>
          </p:cNvPr>
          <p:cNvSpPr txBox="1"/>
          <p:nvPr/>
        </p:nvSpPr>
        <p:spPr>
          <a:xfrm>
            <a:off x="10527175" y="3115363"/>
            <a:ext cx="1712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X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1009F-BD31-40A9-AF3B-68EB61F8F2E3}"/>
              </a:ext>
            </a:extLst>
          </p:cNvPr>
          <p:cNvSpPr txBox="1"/>
          <p:nvPr/>
        </p:nvSpPr>
        <p:spPr>
          <a:xfrm>
            <a:off x="10992532" y="3380704"/>
            <a:ext cx="99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Lot</a:t>
            </a:r>
          </a:p>
        </p:txBody>
      </p:sp>
    </p:spTree>
    <p:extLst>
      <p:ext uri="{BB962C8B-B14F-4D97-AF65-F5344CB8AC3E}">
        <p14:creationId xmlns:p14="http://schemas.microsoft.com/office/powerpoint/2010/main" val="243040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5D1-A0E6-4606-BCCC-2C4B44BD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11935"/>
            <a:ext cx="9404723" cy="1400530"/>
          </a:xfrm>
        </p:spPr>
        <p:txBody>
          <a:bodyPr/>
          <a:lstStyle/>
          <a:p>
            <a:r>
              <a:rPr lang="en-US" dirty="0"/>
              <a:t>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0A15-8309-47CD-8ADB-9B40B6A1B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488" y="1313738"/>
            <a:ext cx="5747589" cy="4939144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The direction in which the electric field oscillates</a:t>
            </a:r>
          </a:p>
          <a:p>
            <a:pPr fontAlgn="base"/>
            <a:r>
              <a:rPr lang="en-US" dirty="0"/>
              <a:t>Unpolarized light occurs in all rotations</a:t>
            </a:r>
          </a:p>
          <a:p>
            <a:pPr fontAlgn="base"/>
            <a:r>
              <a:rPr lang="en-US" dirty="0"/>
              <a:t>Can be parametrized in four vectors (“Stokes Parameters”)</a:t>
            </a:r>
          </a:p>
          <a:p>
            <a:pPr lvl="1" fontAlgn="base"/>
            <a:r>
              <a:rPr lang="en-US" dirty="0"/>
              <a:t>I, Q, </a:t>
            </a:r>
            <a:r>
              <a:rPr lang="en-US" b="1" dirty="0"/>
              <a:t>U</a:t>
            </a:r>
            <a:r>
              <a:rPr lang="en-US" dirty="0"/>
              <a:t>, and </a:t>
            </a:r>
            <a:r>
              <a:rPr lang="en-US" b="1" dirty="0"/>
              <a:t>V</a:t>
            </a:r>
            <a:endParaRPr lang="en-US" dirty="0"/>
          </a:p>
          <a:p>
            <a:pPr lvl="1" fontAlgn="base"/>
            <a:r>
              <a:rPr lang="en-US" dirty="0"/>
              <a:t>Specify the phase and polarization of electric field waves</a:t>
            </a:r>
          </a:p>
          <a:p>
            <a:pPr fontAlgn="base"/>
            <a:r>
              <a:rPr lang="en-US" dirty="0"/>
              <a:t>Percent polarization</a:t>
            </a:r>
          </a:p>
          <a:p>
            <a:pPr fontAlgn="base"/>
            <a:r>
              <a:rPr lang="en-US" dirty="0"/>
              <a:t>Lets us probe the </a:t>
            </a:r>
            <a:r>
              <a:rPr lang="en-US" i="1" dirty="0"/>
              <a:t>outer </a:t>
            </a:r>
            <a:r>
              <a:rPr lang="en-US" dirty="0"/>
              <a:t>part of the disk to gather information about its properties</a:t>
            </a:r>
          </a:p>
          <a:p>
            <a:pPr lvl="1" fontAlgn="base"/>
            <a:r>
              <a:rPr lang="en-US" dirty="0"/>
              <a:t>Materials in the disk</a:t>
            </a:r>
          </a:p>
          <a:p>
            <a:pPr lvl="1" fontAlgn="base"/>
            <a:r>
              <a:rPr lang="en-US" dirty="0"/>
              <a:t>Disk angle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B699B-963B-47FE-BC01-F9143AF60F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0" t="8766" r="5086" b="30742"/>
          <a:stretch/>
        </p:blipFill>
        <p:spPr>
          <a:xfrm>
            <a:off x="6444411" y="1812465"/>
            <a:ext cx="5747589" cy="312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96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0611-1F03-4383-9139-2F2405C1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Interstellar 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77B39-055E-4D4D-89CA-41FF9D0F2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4" y="1204492"/>
            <a:ext cx="5542186" cy="4939144"/>
          </a:xfrm>
        </p:spPr>
        <p:txBody>
          <a:bodyPr/>
          <a:lstStyle/>
          <a:p>
            <a:r>
              <a:rPr lang="en-US" dirty="0"/>
              <a:t>Biggest obstacle is isolating polarization from the disk</a:t>
            </a:r>
          </a:p>
          <a:p>
            <a:r>
              <a:rPr lang="en-US" dirty="0"/>
              <a:t>3 Major components to polarization</a:t>
            </a:r>
          </a:p>
          <a:p>
            <a:pPr lvl="1"/>
            <a:r>
              <a:rPr lang="en-US" dirty="0"/>
              <a:t>Disk - good</a:t>
            </a:r>
          </a:p>
          <a:p>
            <a:pPr lvl="1"/>
            <a:r>
              <a:rPr lang="en-US" dirty="0"/>
              <a:t>Space (Interstellar Polarization) - bad</a:t>
            </a:r>
          </a:p>
          <a:p>
            <a:pPr lvl="1"/>
            <a:r>
              <a:rPr lang="en-US" dirty="0"/>
              <a:t>Telescope itself – meh</a:t>
            </a:r>
          </a:p>
          <a:p>
            <a:r>
              <a:rPr lang="en-US" dirty="0"/>
              <a:t>For our measurements to be meaningful we need the polarization from disk only</a:t>
            </a:r>
          </a:p>
          <a:p>
            <a:r>
              <a:rPr lang="en-US" dirty="0"/>
              <a:t>Stars in the same cluster have similar space to travel through (same Interstellar polarization)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EFDA8-BA49-4207-816E-DC31EADF7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1" r="11645"/>
          <a:stretch/>
        </p:blipFill>
        <p:spPr>
          <a:xfrm>
            <a:off x="6864440" y="1363121"/>
            <a:ext cx="5190186" cy="413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47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1BA3-7BB1-4657-B8FA-89BA4611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F15E3-7BE7-4905-9B39-284D658F8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275008"/>
            <a:ext cx="4305814" cy="4973391"/>
          </a:xfrm>
        </p:spPr>
        <p:txBody>
          <a:bodyPr/>
          <a:lstStyle/>
          <a:p>
            <a:r>
              <a:rPr lang="en-US" dirty="0"/>
              <a:t>Once our catalog of ISP is complete opportunity to split</a:t>
            </a:r>
          </a:p>
          <a:p>
            <a:r>
              <a:rPr lang="en-US" dirty="0"/>
              <a:t>Cluster based</a:t>
            </a:r>
          </a:p>
          <a:p>
            <a:pPr lvl="1"/>
            <a:r>
              <a:rPr lang="en-US" sz="2000" dirty="0"/>
              <a:t>Find ISP to different clusters</a:t>
            </a:r>
          </a:p>
          <a:p>
            <a:pPr lvl="1"/>
            <a:r>
              <a:rPr lang="en-US" sz="2000" dirty="0"/>
              <a:t>Compare ISP of different clusters</a:t>
            </a:r>
          </a:p>
          <a:p>
            <a:r>
              <a:rPr lang="en-US" dirty="0"/>
              <a:t>Individual star based</a:t>
            </a:r>
          </a:p>
          <a:p>
            <a:pPr lvl="1"/>
            <a:r>
              <a:rPr lang="en-US" dirty="0"/>
              <a:t>Find polarization of stars of a given cluster</a:t>
            </a:r>
          </a:p>
          <a:p>
            <a:pPr lvl="1"/>
            <a:r>
              <a:rPr lang="en-US" dirty="0"/>
              <a:t>Compare change in disk size of many stars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400357-6114-4502-BD2E-FB60D3BC27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0" r="8479"/>
          <a:stretch/>
        </p:blipFill>
        <p:spPr>
          <a:xfrm>
            <a:off x="5733265" y="2094828"/>
            <a:ext cx="645873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1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325E21-1D0B-4823-AEC8-CDA2F69E7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67000"/>
            <a:ext cx="12192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97643C-AD58-491E-8F06-A8122900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344327"/>
            <a:ext cx="9404723" cy="1400530"/>
          </a:xfrm>
        </p:spPr>
        <p:txBody>
          <a:bodyPr/>
          <a:lstStyle/>
          <a:p>
            <a:pPr algn="ctr"/>
            <a:r>
              <a:rPr lang="en-US" sz="115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651679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4132</TotalTime>
  <Words>234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Symbol</vt:lpstr>
      <vt:lpstr>Wingdings 3</vt:lpstr>
      <vt:lpstr>Ion</vt:lpstr>
      <vt:lpstr>Evolution of Be star disks</vt:lpstr>
      <vt:lpstr>   Our Goal</vt:lpstr>
      <vt:lpstr>Polarization</vt:lpstr>
      <vt:lpstr>Interstellar Polarization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Powell</dc:creator>
  <cp:lastModifiedBy>Erick Powell</cp:lastModifiedBy>
  <cp:revision>11</cp:revision>
  <dcterms:created xsi:type="dcterms:W3CDTF">2018-06-11T19:05:53Z</dcterms:created>
  <dcterms:modified xsi:type="dcterms:W3CDTF">2018-06-14T16:07:17Z</dcterms:modified>
</cp:coreProperties>
</file>